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73"/>
  </p:normalViewPr>
  <p:slideViewPr>
    <p:cSldViewPr snapToGrid="0" snapToObjects="1">
      <p:cViewPr>
        <p:scale>
          <a:sx n="132" d="100"/>
          <a:sy n="132" d="100"/>
        </p:scale>
        <p:origin x="144" y="-8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AE755AD-1CA6-E94D-8A8D-19C7478736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D5642D75-0C4B-ED41-9241-940D6871B3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57BB357-9646-5644-9134-E614507AFC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89437-6D37-9D45-8D43-AFEC87069362}" type="datetimeFigureOut">
              <a:rPr kumimoji="1" lang="ja-JP" altLang="en-US" smtClean="0"/>
              <a:t>2021/4/20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48E90908-EB74-0E4A-8371-CBAAABB9C4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1C047CD-91BA-DD42-BB0B-24A74914FF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1942A-E189-6F44-A289-E8AD5FF579E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305237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18435EF-B862-794E-9DDE-22C3DCDA3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9E80E3FB-2D18-0848-BCD1-C3CC3F01F2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97C3AC3-5221-F843-B74A-2FD0E3AB11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89437-6D37-9D45-8D43-AFEC87069362}" type="datetimeFigureOut">
              <a:rPr kumimoji="1" lang="ja-JP" altLang="en-US" smtClean="0"/>
              <a:t>2021/4/20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7A76F0C-45A4-6F4A-8CF9-111D4C0E4A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6D59D91-FD92-C144-BAFB-FF47802EE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1942A-E189-6F44-A289-E8AD5FF579E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059432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AA6D532F-30EB-6A46-848E-0797F224353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8960638B-FE60-DE48-B8EC-EF4FB7B2D6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5A823A5-5B98-8447-B0FD-560B1FEAA1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89437-6D37-9D45-8D43-AFEC87069362}" type="datetimeFigureOut">
              <a:rPr kumimoji="1" lang="ja-JP" altLang="en-US" smtClean="0"/>
              <a:t>2021/4/20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4B4D345-FDA0-7F47-9EBA-82E01EF4A6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007769B-C984-004C-B2B3-C8EAF1753D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1942A-E189-6F44-A289-E8AD5FF579E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570449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48B8C45-1D45-CB44-816C-0EA243A0E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A3A096D-AFDA-954D-96C1-B8D8EA1C53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74E6BC6-4AE9-774D-99AA-BD1182D684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89437-6D37-9D45-8D43-AFEC87069362}" type="datetimeFigureOut">
              <a:rPr kumimoji="1" lang="ja-JP" altLang="en-US" smtClean="0"/>
              <a:t>2021/4/20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7EEC430-51DC-F746-AEB4-EAA69828FE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1531D66-E6F5-834F-AE25-403CD50845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1942A-E189-6F44-A289-E8AD5FF579E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718445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2E7C6E2-2509-A94A-BE9C-C02524FD2C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4539D894-8CE8-2143-9C46-FC1A14D37B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959FF63-CBC7-9D4A-A3FC-B4B2D6A265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89437-6D37-9D45-8D43-AFEC87069362}" type="datetimeFigureOut">
              <a:rPr kumimoji="1" lang="ja-JP" altLang="en-US" smtClean="0"/>
              <a:t>2021/4/20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E26133F-A752-304D-AC7D-02C0B6A662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E367BA1-1B78-984E-BD96-1263EC9D9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1942A-E189-6F44-A289-E8AD5FF579E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72084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7FFB5FF-D515-ED4C-9135-DBE863D36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A5AA5C4-A0AB-B640-A7CD-6FDC03EDE8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2A112BAC-9D08-3343-B730-62C2951973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BDD7FDE4-60F1-9A43-B8C7-CB0F94F3B2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89437-6D37-9D45-8D43-AFEC87069362}" type="datetimeFigureOut">
              <a:rPr kumimoji="1" lang="ja-JP" altLang="en-US" smtClean="0"/>
              <a:t>2021/4/20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92E77120-B96B-4745-B812-DAF0773A7C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3317AA94-6141-F74F-A260-5048E86FDF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1942A-E189-6F44-A289-E8AD5FF579E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575147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5C645E0-5D17-2B48-ACE0-80D786BC73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212F2F7B-2B44-1E43-A90A-6A8888C4CE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37317A26-9A4B-A24B-BCBC-E9BC704F09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CF9EABFF-A433-AD43-88E8-79404143FF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B044383E-2847-134C-B79D-3452C311625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38473D14-0E44-F347-B356-BE75F5A34C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89437-6D37-9D45-8D43-AFEC87069362}" type="datetimeFigureOut">
              <a:rPr kumimoji="1" lang="ja-JP" altLang="en-US" smtClean="0"/>
              <a:t>2021/4/20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096AE5C9-B715-1E45-9B57-DC8714D7A2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B017F532-5D1B-D84D-A5CC-21295DEF6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1942A-E189-6F44-A289-E8AD5FF579E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693652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27161D9-260A-B647-BBB0-CFAB6944A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98082D4A-E37A-3C4C-9D9F-F5A56174F9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89437-6D37-9D45-8D43-AFEC87069362}" type="datetimeFigureOut">
              <a:rPr kumimoji="1" lang="ja-JP" altLang="en-US" smtClean="0"/>
              <a:t>2021/4/20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205148B4-2590-7C48-992D-ED76D1117E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CF9FEF39-34C3-894F-901A-CD9CD05650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1942A-E189-6F44-A289-E8AD5FF579E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345655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65E8F77E-7776-C24B-B69C-9A09AC1D4B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89437-6D37-9D45-8D43-AFEC87069362}" type="datetimeFigureOut">
              <a:rPr kumimoji="1" lang="ja-JP" altLang="en-US" smtClean="0"/>
              <a:t>2021/4/20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0BEAD716-2116-1F48-8481-4D2515EDBD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0CCFCBBC-E29D-194C-9DE7-DA47F99703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1942A-E189-6F44-A289-E8AD5FF579E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709414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5F24D02-90F1-314E-A2D1-BAB18595B0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76042A1-BE81-384E-ADBB-F162E53329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94907CB9-13C1-224B-AE79-8EA9C07DAF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B8E3E6EF-7CDF-9B4B-936D-ECFD108859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89437-6D37-9D45-8D43-AFEC87069362}" type="datetimeFigureOut">
              <a:rPr kumimoji="1" lang="ja-JP" altLang="en-US" smtClean="0"/>
              <a:t>2021/4/20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8C293140-2A13-1244-B34A-3DFF9A507D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FE38FE95-6AB4-F54B-8E66-B6FE909FB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1942A-E189-6F44-A289-E8AD5FF579E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114079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B6F4A64-D666-644E-ADA5-A282A166A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64CBD867-7790-8443-A764-4F253D089BB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1A9FBBF8-7E43-504C-A236-76793BF0CA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A15B5A47-E484-4645-AFD8-681C5ACD0D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89437-6D37-9D45-8D43-AFEC87069362}" type="datetimeFigureOut">
              <a:rPr kumimoji="1" lang="ja-JP" altLang="en-US" smtClean="0"/>
              <a:t>2021/4/20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26AB28B8-7444-E648-9B19-2676B0730E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5380FE64-9F17-5B43-AC5D-B042543D5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1942A-E189-6F44-A289-E8AD5FF579E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848114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E374438A-1CC8-6E4E-95CD-DF9D7A7B5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A1E631F-5B35-A44D-9234-40DAC0FECC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B2647A1-7067-7C4B-BD17-EFCB1269636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289437-6D37-9D45-8D43-AFEC87069362}" type="datetimeFigureOut">
              <a:rPr kumimoji="1" lang="ja-JP" altLang="en-US" smtClean="0"/>
              <a:t>2021/4/20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60A754D-C096-D140-A0B0-DA3AC9139D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4B72EAF-ACBC-134B-8D38-35A47AA9D2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01942A-E189-6F44-A289-E8AD5FF579E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96715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EC10DB6-3948-E749-9A7E-A4E77E56E4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ja-JP" dirty="0"/>
              <a:t>4.20</a:t>
            </a:r>
            <a:r>
              <a:rPr kumimoji="1" lang="ja-JP" altLang="en-US"/>
              <a:t>進捗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75519943-F3B3-CB49-AC5E-196477BD518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kumimoji="1" lang="ja-JP" altLang="en-US" sz="3200"/>
              <a:t>熊田　匡仁</a:t>
            </a:r>
          </a:p>
        </p:txBody>
      </p:sp>
    </p:spTree>
    <p:extLst>
      <p:ext uri="{BB962C8B-B14F-4D97-AF65-F5344CB8AC3E}">
        <p14:creationId xmlns:p14="http://schemas.microsoft.com/office/powerpoint/2010/main" val="2225564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 descr="テキスト&#10;&#10;自動的に生成された説明">
            <a:extLst>
              <a:ext uri="{FF2B5EF4-FFF2-40B4-BE49-F238E27FC236}">
                <a16:creationId xmlns:a16="http://schemas.microsoft.com/office/drawing/2014/main" id="{41D5D4DF-8367-9340-9A8F-EED497D894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151"/>
          <a:stretch/>
        </p:blipFill>
        <p:spPr>
          <a:xfrm>
            <a:off x="0" y="1382587"/>
            <a:ext cx="12192000" cy="5352568"/>
          </a:xfrm>
          <a:prstGeom prst="rect">
            <a:avLst/>
          </a:prstGeom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28ABCAF4-2D3D-D345-AA14-5A27CFA6BE53}"/>
              </a:ext>
            </a:extLst>
          </p:cNvPr>
          <p:cNvSpPr txBox="1"/>
          <p:nvPr/>
        </p:nvSpPr>
        <p:spPr>
          <a:xfrm>
            <a:off x="0" y="494271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/>
              <a:t>研究概要</a:t>
            </a:r>
            <a:r>
              <a:rPr kumimoji="1" lang="ja-JP" altLang="en-US" sz="2400"/>
              <a:t>：</a:t>
            </a:r>
            <a:r>
              <a:rPr kumimoji="1" lang="ja-JP" altLang="en-US" sz="2000"/>
              <a:t>機械学習を用いた暗号的結合部位を持つタンパク質の網羅的予測</a:t>
            </a:r>
            <a:endParaRPr kumimoji="1" lang="ja-JP" altLang="en-US" sz="2400"/>
          </a:p>
        </p:txBody>
      </p:sp>
    </p:spTree>
    <p:extLst>
      <p:ext uri="{BB962C8B-B14F-4D97-AF65-F5344CB8AC3E}">
        <p14:creationId xmlns:p14="http://schemas.microsoft.com/office/powerpoint/2010/main" val="22849781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E5A724C-23A9-A644-AE2D-E800C9C64B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先週までにやっていたこと</a:t>
            </a:r>
            <a:endParaRPr kumimoji="1" lang="ja-JP" altLang="en-US"/>
          </a:p>
        </p:txBody>
      </p:sp>
      <p:pic>
        <p:nvPicPr>
          <p:cNvPr id="4" name="図 3" descr="ゲーム画面のスクリーンショット&#10;&#10;低い精度で自動的に生成された説明">
            <a:extLst>
              <a:ext uri="{FF2B5EF4-FFF2-40B4-BE49-F238E27FC236}">
                <a16:creationId xmlns:a16="http://schemas.microsoft.com/office/drawing/2014/main" id="{CE9CAF8D-8F12-7247-A5B0-CAF55FFAB0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983" y="2014150"/>
            <a:ext cx="3655674" cy="3191305"/>
          </a:xfrm>
          <a:prstGeom prst="rect">
            <a:avLst/>
          </a:prstGeom>
        </p:spPr>
      </p:pic>
      <p:pic>
        <p:nvPicPr>
          <p:cNvPr id="5" name="図 4" descr="ゲーム画面のスクリーンショット&#10;&#10;低い精度で自動的に生成された説明">
            <a:extLst>
              <a:ext uri="{FF2B5EF4-FFF2-40B4-BE49-F238E27FC236}">
                <a16:creationId xmlns:a16="http://schemas.microsoft.com/office/drawing/2014/main" id="{D69564D3-0960-7D4D-9689-64434DEE60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864" r="74143" b="51600"/>
          <a:stretch/>
        </p:blipFill>
        <p:spPr>
          <a:xfrm>
            <a:off x="6302815" y="4187095"/>
            <a:ext cx="1325599" cy="1858928"/>
          </a:xfrm>
          <a:prstGeom prst="rect">
            <a:avLst/>
          </a:prstGeom>
        </p:spPr>
      </p:pic>
      <p:pic>
        <p:nvPicPr>
          <p:cNvPr id="6" name="図 5" descr="ゲーム画面のスクリーンショット&#10;&#10;低い精度で自動的に生成された説明">
            <a:extLst>
              <a:ext uri="{FF2B5EF4-FFF2-40B4-BE49-F238E27FC236}">
                <a16:creationId xmlns:a16="http://schemas.microsoft.com/office/drawing/2014/main" id="{899405E5-7733-B043-984B-7B178E2D32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096" t="8463" r="26257" b="50000"/>
          <a:stretch/>
        </p:blipFill>
        <p:spPr>
          <a:xfrm>
            <a:off x="8337551" y="4194259"/>
            <a:ext cx="1189702" cy="1904840"/>
          </a:xfrm>
          <a:prstGeom prst="rect">
            <a:avLst/>
          </a:prstGeom>
        </p:spPr>
      </p:pic>
      <p:pic>
        <p:nvPicPr>
          <p:cNvPr id="8" name="図 7" descr="テキスト&#10;&#10;自動的に生成された説明">
            <a:extLst>
              <a:ext uri="{FF2B5EF4-FFF2-40B4-BE49-F238E27FC236}">
                <a16:creationId xmlns:a16="http://schemas.microsoft.com/office/drawing/2014/main" id="{18075E68-5869-EF4A-A93F-41C893CBD6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493" y="5171608"/>
            <a:ext cx="4223296" cy="1046137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20E12141-3C46-1241-9AE8-17180EB6E9A4}"/>
              </a:ext>
            </a:extLst>
          </p:cNvPr>
          <p:cNvSpPr txBox="1"/>
          <p:nvPr/>
        </p:nvSpPr>
        <p:spPr>
          <a:xfrm>
            <a:off x="691901" y="6289742"/>
            <a:ext cx="3257623" cy="4062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個数：　</a:t>
            </a:r>
            <a:r>
              <a:rPr kumimoji="1" lang="en-US" altLang="ja-JP" dirty="0"/>
              <a:t>150                152     </a:t>
            </a:r>
            <a:endParaRPr kumimoji="1" lang="ja-JP" altLang="en-US"/>
          </a:p>
        </p:txBody>
      </p:sp>
      <p:sp>
        <p:nvSpPr>
          <p:cNvPr id="10" name="下矢印 9">
            <a:extLst>
              <a:ext uri="{FF2B5EF4-FFF2-40B4-BE49-F238E27FC236}">
                <a16:creationId xmlns:a16="http://schemas.microsoft.com/office/drawing/2014/main" id="{E5DEA461-BDD4-6E4A-AD51-7FD5F29E1507}"/>
              </a:ext>
            </a:extLst>
          </p:cNvPr>
          <p:cNvSpPr/>
          <p:nvPr/>
        </p:nvSpPr>
        <p:spPr>
          <a:xfrm rot="16200000">
            <a:off x="4482500" y="3548500"/>
            <a:ext cx="861266" cy="877330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1" name="図 10" descr="コンピュータ が含まれている画像&#10;&#10;自動的に生成された説明">
            <a:extLst>
              <a:ext uri="{FF2B5EF4-FFF2-40B4-BE49-F238E27FC236}">
                <a16:creationId xmlns:a16="http://schemas.microsoft.com/office/drawing/2014/main" id="{24C238DE-064B-0F45-B7A3-0AB2EBCCF6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3393" y="2132330"/>
            <a:ext cx="1073753" cy="1516676"/>
          </a:xfrm>
          <a:prstGeom prst="rect">
            <a:avLst/>
          </a:prstGeom>
        </p:spPr>
      </p:pic>
      <p:pic>
        <p:nvPicPr>
          <p:cNvPr id="12" name="図 11" descr="写真と文字の加工写真&#10;&#10;中程度の精度で自動的に生成された説明">
            <a:extLst>
              <a:ext uri="{FF2B5EF4-FFF2-40B4-BE49-F238E27FC236}">
                <a16:creationId xmlns:a16="http://schemas.microsoft.com/office/drawing/2014/main" id="{3A120E4A-DE92-3C49-98FD-44CBB9AD60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43284" y="2080121"/>
            <a:ext cx="1073753" cy="1476411"/>
          </a:xfrm>
          <a:prstGeom prst="rect">
            <a:avLst/>
          </a:prstGeom>
        </p:spPr>
      </p:pic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5D866E18-63B6-6940-8958-91F51E3D1C6E}"/>
              </a:ext>
            </a:extLst>
          </p:cNvPr>
          <p:cNvSpPr txBox="1"/>
          <p:nvPr/>
        </p:nvSpPr>
        <p:spPr>
          <a:xfrm>
            <a:off x="6613393" y="1764792"/>
            <a:ext cx="10150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/>
              <a:t>a</a:t>
            </a:r>
            <a:r>
              <a:rPr kumimoji="1" lang="en-US" altLang="ja-JP" sz="2400" dirty="0"/>
              <a:t>po</a:t>
            </a:r>
            <a:r>
              <a:rPr kumimoji="1" lang="ja-JP" altLang="en-US" sz="2400"/>
              <a:t>体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CC4E21C8-2599-DE4B-9ED8-0A6100E9F564}"/>
              </a:ext>
            </a:extLst>
          </p:cNvPr>
          <p:cNvSpPr txBox="1"/>
          <p:nvPr/>
        </p:nvSpPr>
        <p:spPr>
          <a:xfrm>
            <a:off x="8452504" y="1730536"/>
            <a:ext cx="10150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/>
              <a:t>a</a:t>
            </a:r>
            <a:r>
              <a:rPr kumimoji="1" lang="en-US" altLang="ja-JP" sz="2400" dirty="0"/>
              <a:t>po</a:t>
            </a:r>
            <a:r>
              <a:rPr kumimoji="1" lang="ja-JP" altLang="en-US" sz="2400"/>
              <a:t>体</a:t>
            </a: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FF700794-5F90-4248-AD59-6FFABA4672B0}"/>
              </a:ext>
            </a:extLst>
          </p:cNvPr>
          <p:cNvSpPr txBox="1"/>
          <p:nvPr/>
        </p:nvSpPr>
        <p:spPr>
          <a:xfrm>
            <a:off x="5839944" y="3694010"/>
            <a:ext cx="23551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Cryptic Binding </a:t>
            </a:r>
            <a:r>
              <a:rPr lang="en-US" altLang="ja-JP" dirty="0"/>
              <a:t>S</a:t>
            </a:r>
            <a:r>
              <a:rPr kumimoji="1" lang="en-US" altLang="ja-JP" dirty="0"/>
              <a:t>ite</a:t>
            </a:r>
            <a:endParaRPr kumimoji="1" lang="ja-JP" altLang="en-US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7B9F2852-B8AC-1349-B804-9E9B79934908}"/>
              </a:ext>
            </a:extLst>
          </p:cNvPr>
          <p:cNvSpPr txBox="1"/>
          <p:nvPr/>
        </p:nvSpPr>
        <p:spPr>
          <a:xfrm>
            <a:off x="8352476" y="3692746"/>
            <a:ext cx="2313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Normal Binding </a:t>
            </a:r>
            <a:r>
              <a:rPr kumimoji="1" lang="en-US" altLang="ja-JP" dirty="0"/>
              <a:t>Site</a:t>
            </a:r>
            <a:endParaRPr kumimoji="1" lang="ja-JP" altLang="en-US"/>
          </a:p>
        </p:txBody>
      </p:sp>
      <p:sp>
        <p:nvSpPr>
          <p:cNvPr id="23" name="フレーム 22">
            <a:extLst>
              <a:ext uri="{FF2B5EF4-FFF2-40B4-BE49-F238E27FC236}">
                <a16:creationId xmlns:a16="http://schemas.microsoft.com/office/drawing/2014/main" id="{5D944269-F401-914C-9BC6-A31D28118B32}"/>
              </a:ext>
            </a:extLst>
          </p:cNvPr>
          <p:cNvSpPr/>
          <p:nvPr/>
        </p:nvSpPr>
        <p:spPr>
          <a:xfrm>
            <a:off x="5962280" y="4167958"/>
            <a:ext cx="4465591" cy="2305780"/>
          </a:xfrm>
          <a:prstGeom prst="frame">
            <a:avLst>
              <a:gd name="adj1" fmla="val 3390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17684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E5A724C-23A9-A644-AE2D-E800C9C64B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今やろうとしていること</a:t>
            </a:r>
            <a:endParaRPr kumimoji="1" lang="ja-JP" altLang="en-US"/>
          </a:p>
        </p:txBody>
      </p:sp>
      <p:pic>
        <p:nvPicPr>
          <p:cNvPr id="4" name="図 3" descr="ゲーム画面のスクリーンショット&#10;&#10;低い精度で自動的に生成された説明">
            <a:extLst>
              <a:ext uri="{FF2B5EF4-FFF2-40B4-BE49-F238E27FC236}">
                <a16:creationId xmlns:a16="http://schemas.microsoft.com/office/drawing/2014/main" id="{CE9CAF8D-8F12-7247-A5B0-CAF55FFAB0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983" y="2014150"/>
            <a:ext cx="3655674" cy="3191305"/>
          </a:xfrm>
          <a:prstGeom prst="rect">
            <a:avLst/>
          </a:prstGeom>
        </p:spPr>
      </p:pic>
      <p:pic>
        <p:nvPicPr>
          <p:cNvPr id="8" name="図 7" descr="テキスト&#10;&#10;自動的に生成された説明">
            <a:extLst>
              <a:ext uri="{FF2B5EF4-FFF2-40B4-BE49-F238E27FC236}">
                <a16:creationId xmlns:a16="http://schemas.microsoft.com/office/drawing/2014/main" id="{18075E68-5869-EF4A-A93F-41C893CBD6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493" y="5171608"/>
            <a:ext cx="4223296" cy="1046137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20E12141-3C46-1241-9AE8-17180EB6E9A4}"/>
              </a:ext>
            </a:extLst>
          </p:cNvPr>
          <p:cNvSpPr txBox="1"/>
          <p:nvPr/>
        </p:nvSpPr>
        <p:spPr>
          <a:xfrm>
            <a:off x="691901" y="6289742"/>
            <a:ext cx="3257623" cy="4062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個数：　</a:t>
            </a:r>
            <a:r>
              <a:rPr kumimoji="1" lang="en-US" altLang="ja-JP" dirty="0"/>
              <a:t>150                152     </a:t>
            </a:r>
            <a:endParaRPr kumimoji="1" lang="ja-JP" altLang="en-US"/>
          </a:p>
        </p:txBody>
      </p:sp>
      <p:sp>
        <p:nvSpPr>
          <p:cNvPr id="10" name="下矢印 9">
            <a:extLst>
              <a:ext uri="{FF2B5EF4-FFF2-40B4-BE49-F238E27FC236}">
                <a16:creationId xmlns:a16="http://schemas.microsoft.com/office/drawing/2014/main" id="{E5DEA461-BDD4-6E4A-AD51-7FD5F29E1507}"/>
              </a:ext>
            </a:extLst>
          </p:cNvPr>
          <p:cNvSpPr/>
          <p:nvPr/>
        </p:nvSpPr>
        <p:spPr>
          <a:xfrm rot="16200000">
            <a:off x="4482500" y="3548500"/>
            <a:ext cx="861266" cy="877330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1" name="図 10" descr="コンピュータ が含まれている画像&#10;&#10;自動的に生成された説明">
            <a:extLst>
              <a:ext uri="{FF2B5EF4-FFF2-40B4-BE49-F238E27FC236}">
                <a16:creationId xmlns:a16="http://schemas.microsoft.com/office/drawing/2014/main" id="{24C238DE-064B-0F45-B7A3-0AB2EBCCF6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3393" y="2597165"/>
            <a:ext cx="1073753" cy="1516676"/>
          </a:xfrm>
          <a:prstGeom prst="rect">
            <a:avLst/>
          </a:prstGeom>
        </p:spPr>
      </p:pic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5D866E18-63B6-6940-8958-91F51E3D1C6E}"/>
              </a:ext>
            </a:extLst>
          </p:cNvPr>
          <p:cNvSpPr txBox="1"/>
          <p:nvPr/>
        </p:nvSpPr>
        <p:spPr>
          <a:xfrm>
            <a:off x="6613393" y="2135500"/>
            <a:ext cx="10150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/>
              <a:t>a</a:t>
            </a:r>
            <a:r>
              <a:rPr kumimoji="1" lang="en-US" altLang="ja-JP" sz="2400" dirty="0"/>
              <a:t>po</a:t>
            </a:r>
            <a:r>
              <a:rPr kumimoji="1" lang="ja-JP" altLang="en-US" sz="2400"/>
              <a:t>体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CC4E21C8-2599-DE4B-9ED8-0A6100E9F564}"/>
              </a:ext>
            </a:extLst>
          </p:cNvPr>
          <p:cNvSpPr txBox="1"/>
          <p:nvPr/>
        </p:nvSpPr>
        <p:spPr>
          <a:xfrm>
            <a:off x="8195076" y="2116684"/>
            <a:ext cx="20810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apo or </a:t>
            </a:r>
            <a:r>
              <a:rPr kumimoji="1" lang="en-US" altLang="ja-JP" sz="2400" dirty="0" err="1"/>
              <a:t>holo</a:t>
            </a:r>
            <a:r>
              <a:rPr kumimoji="1" lang="ja-JP" altLang="en-US" sz="2400"/>
              <a:t>体</a:t>
            </a: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FF700794-5F90-4248-AD59-6FFABA4672B0}"/>
              </a:ext>
            </a:extLst>
          </p:cNvPr>
          <p:cNvSpPr txBox="1"/>
          <p:nvPr/>
        </p:nvSpPr>
        <p:spPr>
          <a:xfrm>
            <a:off x="5839944" y="4064718"/>
            <a:ext cx="23551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Cryptic Binding </a:t>
            </a:r>
            <a:r>
              <a:rPr lang="en-US" altLang="ja-JP" dirty="0"/>
              <a:t>S</a:t>
            </a:r>
            <a:r>
              <a:rPr kumimoji="1" lang="en-US" altLang="ja-JP" dirty="0"/>
              <a:t>ite</a:t>
            </a:r>
            <a:endParaRPr kumimoji="1" lang="ja-JP" altLang="en-US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7B9F2852-B8AC-1349-B804-9E9B79934908}"/>
              </a:ext>
            </a:extLst>
          </p:cNvPr>
          <p:cNvSpPr txBox="1"/>
          <p:nvPr/>
        </p:nvSpPr>
        <p:spPr>
          <a:xfrm>
            <a:off x="8460595" y="4064718"/>
            <a:ext cx="2313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Normal Binding </a:t>
            </a:r>
            <a:r>
              <a:rPr kumimoji="1" lang="en-US" altLang="ja-JP" dirty="0"/>
              <a:t>Site</a:t>
            </a:r>
            <a:endParaRPr kumimoji="1" lang="ja-JP" altLang="en-US"/>
          </a:p>
        </p:txBody>
      </p:sp>
      <p:pic>
        <p:nvPicPr>
          <p:cNvPr id="17" name="図 16" descr="コンピュータ が含まれている画像&#10;&#10;自動的に生成された説明">
            <a:extLst>
              <a:ext uri="{FF2B5EF4-FFF2-40B4-BE49-F238E27FC236}">
                <a16:creationId xmlns:a16="http://schemas.microsoft.com/office/drawing/2014/main" id="{ADCB4152-5B0F-BD49-A25F-0E05B04999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1236" y="2522725"/>
            <a:ext cx="1073753" cy="1516676"/>
          </a:xfrm>
          <a:prstGeom prst="rect">
            <a:avLst/>
          </a:prstGeom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D6CBD3AC-9705-1D4A-A508-E764D5403A19}"/>
              </a:ext>
            </a:extLst>
          </p:cNvPr>
          <p:cNvSpPr txBox="1"/>
          <p:nvPr/>
        </p:nvSpPr>
        <p:spPr>
          <a:xfrm>
            <a:off x="6135559" y="4705089"/>
            <a:ext cx="4751354" cy="12999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ja-JP" altLang="en-US"/>
              <a:t>問題</a:t>
            </a:r>
            <a:endParaRPr kumimoji="1" lang="en-US" altLang="ja-JP" dirty="0"/>
          </a:p>
          <a:p>
            <a:pPr>
              <a:lnSpc>
                <a:spcPct val="150000"/>
              </a:lnSpc>
            </a:pPr>
            <a:r>
              <a:rPr kumimoji="1" lang="en-US" altLang="ja-JP" dirty="0" err="1"/>
              <a:t>Fpocket</a:t>
            </a:r>
            <a:r>
              <a:rPr kumimoji="1" lang="ja-JP" altLang="en-US"/>
              <a:t>で表面の穴ボッコに対して、</a:t>
            </a:r>
            <a:endParaRPr kumimoji="1" lang="en-US" altLang="ja-JP" dirty="0"/>
          </a:p>
          <a:p>
            <a:pPr>
              <a:lnSpc>
                <a:spcPct val="150000"/>
              </a:lnSpc>
            </a:pPr>
            <a:r>
              <a:rPr lang="ja-JP" altLang="en-US"/>
              <a:t>特徴量が取れるかどうか？</a:t>
            </a:r>
            <a:endParaRPr kumimoji="1" lang="en-US" altLang="ja-JP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38B91C4D-1816-8648-A0D1-7F64AA47F7DB}"/>
              </a:ext>
            </a:extLst>
          </p:cNvPr>
          <p:cNvSpPr txBox="1"/>
          <p:nvPr/>
        </p:nvSpPr>
        <p:spPr>
          <a:xfrm>
            <a:off x="7892243" y="3108754"/>
            <a:ext cx="413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vs</a:t>
            </a:r>
            <a:endParaRPr kumimoji="1" lang="ja-JP" altLang="en-US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C30D1A06-DB12-E942-8884-792F944A0DF2}"/>
              </a:ext>
            </a:extLst>
          </p:cNvPr>
          <p:cNvSpPr txBox="1"/>
          <p:nvPr/>
        </p:nvSpPr>
        <p:spPr>
          <a:xfrm>
            <a:off x="7363980" y="1678613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分類</a:t>
            </a:r>
          </a:p>
        </p:txBody>
      </p:sp>
    </p:spTree>
    <p:extLst>
      <p:ext uri="{BB962C8B-B14F-4D97-AF65-F5344CB8AC3E}">
        <p14:creationId xmlns:p14="http://schemas.microsoft.com/office/powerpoint/2010/main" val="1910544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44F9EF3-51E6-564D-998F-D913AA6D8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sz="3200" dirty="0" err="1"/>
              <a:t>Fpocket</a:t>
            </a:r>
            <a:r>
              <a:rPr kumimoji="1" lang="ja-JP" altLang="en-US" sz="3200"/>
              <a:t>で</a:t>
            </a:r>
            <a:r>
              <a:rPr kumimoji="1" lang="en-US" altLang="ja-JP" sz="3200" dirty="0"/>
              <a:t>apo</a:t>
            </a:r>
            <a:r>
              <a:rPr lang="ja-JP" altLang="en-US" sz="3200"/>
              <a:t>体</a:t>
            </a:r>
            <a:r>
              <a:rPr kumimoji="1" lang="ja-JP" altLang="en-US" sz="3200"/>
              <a:t>についても予測し</a:t>
            </a:r>
            <a:r>
              <a:rPr kumimoji="1" lang="en-US" altLang="ja-JP" sz="3200" dirty="0"/>
              <a:t>, </a:t>
            </a:r>
            <a:r>
              <a:rPr kumimoji="1" lang="en-US" altLang="ja-JP" sz="3200" dirty="0" err="1"/>
              <a:t>holo</a:t>
            </a:r>
            <a:r>
              <a:rPr kumimoji="1" lang="ja-JP" altLang="en-US" sz="3200"/>
              <a:t>体と重ね合わせる</a:t>
            </a:r>
          </a:p>
        </p:txBody>
      </p:sp>
      <p:pic>
        <p:nvPicPr>
          <p:cNvPr id="4" name="図 3" descr="レゴ が含まれている画像&#10;&#10;自動的に生成された説明">
            <a:extLst>
              <a:ext uri="{FF2B5EF4-FFF2-40B4-BE49-F238E27FC236}">
                <a16:creationId xmlns:a16="http://schemas.microsoft.com/office/drawing/2014/main" id="{20C0D4CD-FE52-A347-BE1B-481F83EB7E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258"/>
          <a:stretch/>
        </p:blipFill>
        <p:spPr>
          <a:xfrm>
            <a:off x="90982" y="2220686"/>
            <a:ext cx="5683309" cy="4637313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40DFF036-0848-CB49-B611-E15417675FDA}"/>
              </a:ext>
            </a:extLst>
          </p:cNvPr>
          <p:cNvSpPr/>
          <p:nvPr/>
        </p:nvSpPr>
        <p:spPr>
          <a:xfrm>
            <a:off x="1183512" y="1389690"/>
            <a:ext cx="207781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dirty="0"/>
              <a:t>Apo     </a:t>
            </a:r>
            <a:r>
              <a:rPr lang="en-US" altLang="ja-JP" sz="2400" dirty="0" err="1"/>
              <a:t>Holo</a:t>
            </a:r>
            <a:endParaRPr lang="en-US" altLang="ja-JP" sz="2400" dirty="0"/>
          </a:p>
          <a:p>
            <a:r>
              <a:rPr lang="ja-JP" altLang="en-US" sz="2400"/>
              <a:t>1A8IA</a:t>
            </a:r>
            <a:r>
              <a:rPr lang="en-US" altLang="ja-JP" sz="2400" dirty="0"/>
              <a:t>  </a:t>
            </a:r>
            <a:r>
              <a:rPr lang="ja-JP" altLang="en-US" sz="2400"/>
              <a:t>2IEGB</a:t>
            </a:r>
          </a:p>
        </p:txBody>
      </p:sp>
      <p:sp>
        <p:nvSpPr>
          <p:cNvPr id="6" name="ドーナツ 5">
            <a:extLst>
              <a:ext uri="{FF2B5EF4-FFF2-40B4-BE49-F238E27FC236}">
                <a16:creationId xmlns:a16="http://schemas.microsoft.com/office/drawing/2014/main" id="{605F35DF-E178-C44B-937C-73ED5FC98F18}"/>
              </a:ext>
            </a:extLst>
          </p:cNvPr>
          <p:cNvSpPr/>
          <p:nvPr/>
        </p:nvSpPr>
        <p:spPr>
          <a:xfrm>
            <a:off x="2196366" y="5961413"/>
            <a:ext cx="677462" cy="436459"/>
          </a:xfrm>
          <a:prstGeom prst="donut">
            <a:avLst>
              <a:gd name="adj" fmla="val 5444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7" name="ドーナツ 6">
            <a:extLst>
              <a:ext uri="{FF2B5EF4-FFF2-40B4-BE49-F238E27FC236}">
                <a16:creationId xmlns:a16="http://schemas.microsoft.com/office/drawing/2014/main" id="{85CAF58C-12FE-F94F-A3D5-2743B6462A62}"/>
              </a:ext>
            </a:extLst>
          </p:cNvPr>
          <p:cNvSpPr/>
          <p:nvPr/>
        </p:nvSpPr>
        <p:spPr>
          <a:xfrm>
            <a:off x="2196366" y="4282559"/>
            <a:ext cx="677462" cy="436459"/>
          </a:xfrm>
          <a:prstGeom prst="donut">
            <a:avLst>
              <a:gd name="adj" fmla="val 5444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pic>
        <p:nvPicPr>
          <p:cNvPr id="9" name="図 8" descr="グラフ が含まれている画像&#10;&#10;自動的に生成された説明">
            <a:extLst>
              <a:ext uri="{FF2B5EF4-FFF2-40B4-BE49-F238E27FC236}">
                <a16:creationId xmlns:a16="http://schemas.microsoft.com/office/drawing/2014/main" id="{D8B251C8-77EF-F94D-A939-D6270A9CEF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7037" y="2304029"/>
            <a:ext cx="4933684" cy="4177186"/>
          </a:xfrm>
          <a:prstGeom prst="rect">
            <a:avLst/>
          </a:prstGeom>
        </p:spPr>
      </p:pic>
      <p:sp>
        <p:nvSpPr>
          <p:cNvPr id="10" name="ドーナツ 9">
            <a:extLst>
              <a:ext uri="{FF2B5EF4-FFF2-40B4-BE49-F238E27FC236}">
                <a16:creationId xmlns:a16="http://schemas.microsoft.com/office/drawing/2014/main" id="{E37ECBA3-4E4C-4D40-BE5E-7F60AE4A9B96}"/>
              </a:ext>
            </a:extLst>
          </p:cNvPr>
          <p:cNvSpPr/>
          <p:nvPr/>
        </p:nvSpPr>
        <p:spPr>
          <a:xfrm>
            <a:off x="9117701" y="4164795"/>
            <a:ext cx="677462" cy="436459"/>
          </a:xfrm>
          <a:prstGeom prst="donut">
            <a:avLst>
              <a:gd name="adj" fmla="val 5444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1" name="ドーナツ 10">
            <a:extLst>
              <a:ext uri="{FF2B5EF4-FFF2-40B4-BE49-F238E27FC236}">
                <a16:creationId xmlns:a16="http://schemas.microsoft.com/office/drawing/2014/main" id="{0ABCC2BA-5FE3-754F-9BAA-FF175417C24B}"/>
              </a:ext>
            </a:extLst>
          </p:cNvPr>
          <p:cNvSpPr/>
          <p:nvPr/>
        </p:nvSpPr>
        <p:spPr>
          <a:xfrm>
            <a:off x="9281071" y="4601254"/>
            <a:ext cx="677462" cy="436459"/>
          </a:xfrm>
          <a:prstGeom prst="donut">
            <a:avLst>
              <a:gd name="adj" fmla="val 5444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9611C640-A219-A44D-8E5C-19ED3C5642C3}"/>
              </a:ext>
            </a:extLst>
          </p:cNvPr>
          <p:cNvSpPr/>
          <p:nvPr/>
        </p:nvSpPr>
        <p:spPr>
          <a:xfrm>
            <a:off x="6470572" y="1389689"/>
            <a:ext cx="223330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dirty="0"/>
              <a:t>Apo       </a:t>
            </a:r>
            <a:r>
              <a:rPr lang="en-US" altLang="ja-JP" sz="2400" dirty="0" err="1"/>
              <a:t>Holo</a:t>
            </a:r>
            <a:endParaRPr lang="en-US" altLang="ja-JP" sz="2400" dirty="0"/>
          </a:p>
          <a:p>
            <a:r>
              <a:rPr lang="ja-JP" altLang="en-US" sz="2400"/>
              <a:t>1ADEA </a:t>
            </a:r>
            <a:r>
              <a:rPr lang="en-US" altLang="ja-JP" sz="2400" dirty="0"/>
              <a:t> </a:t>
            </a:r>
            <a:r>
              <a:rPr lang="ja-JP" altLang="en-US" sz="2400"/>
              <a:t>1CIBA</a:t>
            </a:r>
          </a:p>
        </p:txBody>
      </p:sp>
    </p:spTree>
    <p:extLst>
      <p:ext uri="{BB962C8B-B14F-4D97-AF65-F5344CB8AC3E}">
        <p14:creationId xmlns:p14="http://schemas.microsoft.com/office/powerpoint/2010/main" val="42727757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44F9EF3-51E6-564D-998F-D913AA6D8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sz="3200" dirty="0" err="1"/>
              <a:t>Fpocket</a:t>
            </a:r>
            <a:r>
              <a:rPr kumimoji="1" lang="ja-JP" altLang="en-US" sz="3200"/>
              <a:t>で</a:t>
            </a:r>
            <a:r>
              <a:rPr kumimoji="1" lang="en-US" altLang="ja-JP" sz="3200" dirty="0"/>
              <a:t>apo</a:t>
            </a:r>
            <a:r>
              <a:rPr lang="ja-JP" altLang="en-US" sz="3200"/>
              <a:t>体</a:t>
            </a:r>
            <a:r>
              <a:rPr kumimoji="1" lang="ja-JP" altLang="en-US" sz="3200"/>
              <a:t>についても予測し</a:t>
            </a:r>
            <a:r>
              <a:rPr kumimoji="1" lang="en-US" altLang="ja-JP" sz="3200" dirty="0"/>
              <a:t>, </a:t>
            </a:r>
            <a:r>
              <a:rPr kumimoji="1" lang="en-US" altLang="ja-JP" sz="3200" dirty="0" err="1"/>
              <a:t>holo</a:t>
            </a:r>
            <a:r>
              <a:rPr kumimoji="1" lang="ja-JP" altLang="en-US" sz="3200"/>
              <a:t>体と重ね合わせる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40DFF036-0848-CB49-B611-E15417675FDA}"/>
              </a:ext>
            </a:extLst>
          </p:cNvPr>
          <p:cNvSpPr/>
          <p:nvPr/>
        </p:nvSpPr>
        <p:spPr>
          <a:xfrm>
            <a:off x="1183512" y="1389690"/>
            <a:ext cx="209384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dirty="0"/>
              <a:t>Apo      </a:t>
            </a:r>
            <a:r>
              <a:rPr lang="en-US" altLang="ja-JP" sz="2400" dirty="0" err="1"/>
              <a:t>Holo</a:t>
            </a:r>
            <a:endParaRPr lang="en-US" altLang="ja-JP" sz="2400" dirty="0"/>
          </a:p>
          <a:p>
            <a:r>
              <a:rPr lang="en-US" altLang="ja-JP" sz="2400" dirty="0"/>
              <a:t>1ALBA 1LICA</a:t>
            </a: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9611C640-A219-A44D-8E5C-19ED3C5642C3}"/>
              </a:ext>
            </a:extLst>
          </p:cNvPr>
          <p:cNvSpPr/>
          <p:nvPr/>
        </p:nvSpPr>
        <p:spPr>
          <a:xfrm>
            <a:off x="6470572" y="1389689"/>
            <a:ext cx="229101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dirty="0"/>
              <a:t>Apo       </a:t>
            </a:r>
            <a:r>
              <a:rPr lang="en-US" altLang="ja-JP" sz="2400" dirty="0" err="1"/>
              <a:t>Holo</a:t>
            </a:r>
            <a:endParaRPr lang="en-US" altLang="ja-JP" sz="2400" dirty="0"/>
          </a:p>
          <a:p>
            <a:r>
              <a:rPr lang="en-US" altLang="ja-JP" sz="2400" dirty="0"/>
              <a:t>1ALVA  1NX3A</a:t>
            </a:r>
          </a:p>
        </p:txBody>
      </p:sp>
      <p:pic>
        <p:nvPicPr>
          <p:cNvPr id="8" name="図 7" descr="ダイアグラム&#10;&#10;低い精度で自動的に生成された説明">
            <a:extLst>
              <a:ext uri="{FF2B5EF4-FFF2-40B4-BE49-F238E27FC236}">
                <a16:creationId xmlns:a16="http://schemas.microsoft.com/office/drawing/2014/main" id="{496ECD37-228B-0549-BD06-82C445B155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111" y="2516086"/>
            <a:ext cx="4986894" cy="3976789"/>
          </a:xfrm>
          <a:prstGeom prst="rect">
            <a:avLst/>
          </a:prstGeom>
        </p:spPr>
      </p:pic>
      <p:sp>
        <p:nvSpPr>
          <p:cNvPr id="13" name="ドーナツ 12">
            <a:extLst>
              <a:ext uri="{FF2B5EF4-FFF2-40B4-BE49-F238E27FC236}">
                <a16:creationId xmlns:a16="http://schemas.microsoft.com/office/drawing/2014/main" id="{46BF60F1-9208-654B-B143-503FC9056B8A}"/>
              </a:ext>
            </a:extLst>
          </p:cNvPr>
          <p:cNvSpPr/>
          <p:nvPr/>
        </p:nvSpPr>
        <p:spPr>
          <a:xfrm>
            <a:off x="2938624" y="5778852"/>
            <a:ext cx="677462" cy="526947"/>
          </a:xfrm>
          <a:prstGeom prst="donut">
            <a:avLst>
              <a:gd name="adj" fmla="val 5444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pic>
        <p:nvPicPr>
          <p:cNvPr id="15" name="図 14" descr="花の絵&#10;&#10;自動的に生成された説明">
            <a:extLst>
              <a:ext uri="{FF2B5EF4-FFF2-40B4-BE49-F238E27FC236}">
                <a16:creationId xmlns:a16="http://schemas.microsoft.com/office/drawing/2014/main" id="{A00517BF-6488-8E40-A4C5-29E600F1D9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9320" y="2417563"/>
            <a:ext cx="4532395" cy="3888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4223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44F9EF3-51E6-564D-998F-D913AA6D8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sz="3200" dirty="0" err="1"/>
              <a:t>Fpocket</a:t>
            </a:r>
            <a:r>
              <a:rPr kumimoji="1" lang="ja-JP" altLang="en-US" sz="3200"/>
              <a:t>で</a:t>
            </a:r>
            <a:r>
              <a:rPr kumimoji="1" lang="en-US" altLang="ja-JP" sz="3200" dirty="0"/>
              <a:t>apo</a:t>
            </a:r>
            <a:r>
              <a:rPr lang="ja-JP" altLang="en-US" sz="3200"/>
              <a:t>体</a:t>
            </a:r>
            <a:r>
              <a:rPr kumimoji="1" lang="ja-JP" altLang="en-US" sz="3200"/>
              <a:t>についても予測し</a:t>
            </a:r>
            <a:r>
              <a:rPr kumimoji="1" lang="en-US" altLang="ja-JP" sz="3200" dirty="0"/>
              <a:t>, </a:t>
            </a:r>
            <a:r>
              <a:rPr kumimoji="1" lang="en-US" altLang="ja-JP" sz="3200" dirty="0" err="1"/>
              <a:t>holo</a:t>
            </a:r>
            <a:r>
              <a:rPr kumimoji="1" lang="ja-JP" altLang="en-US" sz="3200"/>
              <a:t>体と重ね合わせる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40DFF036-0848-CB49-B611-E15417675FDA}"/>
              </a:ext>
            </a:extLst>
          </p:cNvPr>
          <p:cNvSpPr/>
          <p:nvPr/>
        </p:nvSpPr>
        <p:spPr>
          <a:xfrm>
            <a:off x="1183512" y="1389690"/>
            <a:ext cx="242726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dirty="0"/>
              <a:t>Apo        </a:t>
            </a:r>
            <a:r>
              <a:rPr lang="en-US" altLang="ja-JP" sz="2400" dirty="0" err="1"/>
              <a:t>Holo</a:t>
            </a:r>
            <a:endParaRPr lang="en-US" altLang="ja-JP" sz="2400" dirty="0"/>
          </a:p>
          <a:p>
            <a:r>
              <a:rPr lang="ja-JP" altLang="en-US" sz="2400"/>
              <a:t>2BLSB </a:t>
            </a:r>
            <a:r>
              <a:rPr lang="en-US" altLang="ja-JP" sz="2400" dirty="0"/>
              <a:t>  </a:t>
            </a:r>
            <a:r>
              <a:rPr lang="ja-JP" altLang="en-US" sz="2400"/>
              <a:t>3GQZA</a:t>
            </a: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9611C640-A219-A44D-8E5C-19ED3C5642C3}"/>
              </a:ext>
            </a:extLst>
          </p:cNvPr>
          <p:cNvSpPr/>
          <p:nvPr/>
        </p:nvSpPr>
        <p:spPr>
          <a:xfrm>
            <a:off x="6470572" y="1389689"/>
            <a:ext cx="20088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dirty="0"/>
              <a:t>Apo       </a:t>
            </a:r>
            <a:r>
              <a:rPr lang="en-US" altLang="ja-JP" sz="2400" dirty="0" err="1"/>
              <a:t>Holo</a:t>
            </a:r>
            <a:endParaRPr lang="en-US" altLang="ja-JP" sz="2400" dirty="0"/>
          </a:p>
        </p:txBody>
      </p:sp>
      <p:pic>
        <p:nvPicPr>
          <p:cNvPr id="8" name="図 7" descr="背景パターン&#10;&#10;中程度の精度で自動的に生成された説明">
            <a:extLst>
              <a:ext uri="{FF2B5EF4-FFF2-40B4-BE49-F238E27FC236}">
                <a16:creationId xmlns:a16="http://schemas.microsoft.com/office/drawing/2014/main" id="{54FEFD96-47C5-4541-9773-51ACFB8302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176" y="2641072"/>
            <a:ext cx="5029344" cy="4129182"/>
          </a:xfrm>
          <a:prstGeom prst="rect">
            <a:avLst/>
          </a:prstGeom>
        </p:spPr>
      </p:pic>
      <p:sp>
        <p:nvSpPr>
          <p:cNvPr id="14" name="ドーナツ 13">
            <a:extLst>
              <a:ext uri="{FF2B5EF4-FFF2-40B4-BE49-F238E27FC236}">
                <a16:creationId xmlns:a16="http://schemas.microsoft.com/office/drawing/2014/main" id="{75C830BE-3DB3-824C-9B7A-47716AD47ABD}"/>
              </a:ext>
            </a:extLst>
          </p:cNvPr>
          <p:cNvSpPr/>
          <p:nvPr/>
        </p:nvSpPr>
        <p:spPr>
          <a:xfrm>
            <a:off x="2397146" y="3978235"/>
            <a:ext cx="1652340" cy="990902"/>
          </a:xfrm>
          <a:prstGeom prst="donut">
            <a:avLst>
              <a:gd name="adj" fmla="val 5444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86879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DD8F324-8EC8-AF43-86DA-210505D7B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/>
              <a:t>Fpocket</a:t>
            </a:r>
            <a:r>
              <a:rPr kumimoji="1" lang="ja-JP" altLang="en-US"/>
              <a:t>の条件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F10B4951-8B7F-F341-815C-DE9A540A1B8D}"/>
              </a:ext>
            </a:extLst>
          </p:cNvPr>
          <p:cNvSpPr/>
          <p:nvPr/>
        </p:nvSpPr>
        <p:spPr>
          <a:xfrm>
            <a:off x="838199" y="1367522"/>
            <a:ext cx="1005147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/>
              <a:t>https://github.com/Discngine/fpocket/blob/master/doc/MANUAL.md</a:t>
            </a:r>
          </a:p>
        </p:txBody>
      </p:sp>
    </p:spTree>
    <p:extLst>
      <p:ext uri="{BB962C8B-B14F-4D97-AF65-F5344CB8AC3E}">
        <p14:creationId xmlns:p14="http://schemas.microsoft.com/office/powerpoint/2010/main" val="32973621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11297</TotalTime>
  <Words>169</Words>
  <Application>Microsoft Macintosh PowerPoint</Application>
  <PresentationFormat>ワイド画面</PresentationFormat>
  <Paragraphs>36</Paragraphs>
  <Slides>8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8</vt:i4>
      </vt:variant>
    </vt:vector>
  </HeadingPairs>
  <TitlesOfParts>
    <vt:vector size="12" baseType="lpstr">
      <vt:lpstr>游ゴシック</vt:lpstr>
      <vt:lpstr>游ゴシック Light</vt:lpstr>
      <vt:lpstr>Arial</vt:lpstr>
      <vt:lpstr>Office テーマ</vt:lpstr>
      <vt:lpstr>4.20進捗</vt:lpstr>
      <vt:lpstr>PowerPoint プレゼンテーション</vt:lpstr>
      <vt:lpstr>先週までにやっていたこと</vt:lpstr>
      <vt:lpstr>今やろうとしていること</vt:lpstr>
      <vt:lpstr>Fpocketでapo体についても予測し, holo体と重ね合わせる</vt:lpstr>
      <vt:lpstr>Fpocketでapo体についても予測し, holo体と重ね合わせる</vt:lpstr>
      <vt:lpstr>Fpocketでapo体についても予測し, holo体と重ね合わせる</vt:lpstr>
      <vt:lpstr>Fpocketの条件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熊田　匡仁</dc:creator>
  <cp:lastModifiedBy>熊田　匡仁</cp:lastModifiedBy>
  <cp:revision>10</cp:revision>
  <dcterms:created xsi:type="dcterms:W3CDTF">2021-04-20T04:01:23Z</dcterms:created>
  <dcterms:modified xsi:type="dcterms:W3CDTF">2021-04-28T00:19:21Z</dcterms:modified>
</cp:coreProperties>
</file>